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</p:sldMasterIdLst>
  <p:notesMasterIdLst>
    <p:notesMasterId r:id="rId25"/>
  </p:notesMasterIdLst>
  <p:handoutMasterIdLst>
    <p:handoutMasterId r:id="rId26"/>
  </p:handoutMasterIdLst>
  <p:sldIdLst>
    <p:sldId id="256" r:id="rId4"/>
    <p:sldId id="351" r:id="rId5"/>
    <p:sldId id="357" r:id="rId6"/>
    <p:sldId id="364" r:id="rId7"/>
    <p:sldId id="381" r:id="rId8"/>
    <p:sldId id="368" r:id="rId9"/>
    <p:sldId id="371" r:id="rId10"/>
    <p:sldId id="373" r:id="rId11"/>
    <p:sldId id="374" r:id="rId12"/>
    <p:sldId id="382" r:id="rId13"/>
    <p:sldId id="378" r:id="rId14"/>
    <p:sldId id="366" r:id="rId15"/>
    <p:sldId id="372" r:id="rId16"/>
    <p:sldId id="359" r:id="rId17"/>
    <p:sldId id="360" r:id="rId18"/>
    <p:sldId id="257" r:id="rId19"/>
    <p:sldId id="259" r:id="rId20"/>
    <p:sldId id="260" r:id="rId21"/>
    <p:sldId id="262" r:id="rId22"/>
    <p:sldId id="264" r:id="rId23"/>
    <p:sldId id="266" r:id="rId24"/>
  </p:sldIdLst>
  <p:sldSz cx="9144000" cy="6858000" type="screen4x3"/>
  <p:notesSz cx="6797675" cy="9926638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9A85"/>
    <a:srgbClr val="6E9E80"/>
    <a:srgbClr val="4EBE79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985" autoAdjust="0"/>
    <p:restoredTop sz="93073" autoAdjust="0"/>
  </p:normalViewPr>
  <p:slideViewPr>
    <p:cSldViewPr>
      <p:cViewPr varScale="1">
        <p:scale>
          <a:sx n="79" d="100"/>
          <a:sy n="79" d="100"/>
        </p:scale>
        <p:origin x="1968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7CE4A4D-AA8F-4135-B5E4-2DF1381AD298}" type="datetimeFigureOut">
              <a:rPr lang="nl-NL"/>
              <a:pPr>
                <a:defRPr/>
              </a:pPr>
              <a:t>23-10-2019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9AAC14F-316C-4D68-850C-5E1E06F3CE3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18620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B0E97DC-4601-4942-B353-C16F68499A98}" type="datetimeFigureOut">
              <a:rPr lang="nl-NL"/>
              <a:pPr>
                <a:defRPr/>
              </a:pPr>
              <a:t>23-10-2019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2794771-5E3F-445D-BCA5-EEB445BAFA91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998571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4FFD5-FF8C-42C5-99B3-64A71A516E41}" type="datetimeFigureOut">
              <a:rPr lang="nl-NL"/>
              <a:pPr>
                <a:defRPr/>
              </a:pPr>
              <a:t>23-10-2019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9DB1B-DB93-46C7-B53E-04889314788F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18C3D-00A6-41D4-8892-9E41B299E6FE}" type="datetimeFigureOut">
              <a:rPr lang="nl-NL"/>
              <a:pPr>
                <a:defRPr/>
              </a:pPr>
              <a:t>23-10-2019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14896-0362-4158-A075-640CE476936F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04BF1-240F-40AE-932B-57E71C56155D}" type="datetimeFigureOut">
              <a:rPr lang="nl-NL"/>
              <a:pPr>
                <a:defRPr/>
              </a:pPr>
              <a:t>23-10-2019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ECC1E-7AD8-467E-B3B6-3A1F8749DE15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A7E8C-9961-4D47-B479-741D3F049571}" type="datetimeFigureOut">
              <a:rPr lang="nl-NL"/>
              <a:pPr>
                <a:defRPr/>
              </a:pPr>
              <a:t>23-10-2019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CF8E8-9A86-4EA1-B139-88627286796D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4FFD5-FF8C-42C5-99B3-64A71A516E41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23-10-2019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9DB1B-DB93-46C7-B53E-04889314788F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43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12F5A-98AE-4C3D-BA7D-533397744931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23-10-2019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23E46-51E5-48AF-A0B8-11FA54CE37C9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528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32822-2FCD-49A5-8474-A45F84A3E029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23-10-2019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5DE54-CBDF-4E41-9F91-458DC05EB974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032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F2841-6954-477A-83D5-C245707CB67C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23-10-2019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64A3C-2ECA-4804-A821-1979BC31B819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7077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E4735-FA21-47D8-88F6-062A7C356410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23-10-2019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E0ACF-AA95-45FC-A239-E2E1392B6405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529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A6C77-76B9-4E26-80AB-3443D1C93A09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23-10-2019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C3EC7-22E2-445B-B773-CCDE9C4660D0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469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A87E4-292F-4BB2-B3C7-C6664C20B0E7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23-10-2019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B2A82-9C66-4843-AF94-08D488F58753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972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12F5A-98AE-4C3D-BA7D-533397744931}" type="datetimeFigureOut">
              <a:rPr lang="nl-NL"/>
              <a:pPr>
                <a:defRPr/>
              </a:pPr>
              <a:t>23-10-2019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23E46-51E5-48AF-A0B8-11FA54CE37C9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0E925-ACBB-43C5-A961-96E004207840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23-10-2019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84228-4224-4DDC-B0BE-D03954058897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782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46310-B6F9-45E9-B514-725A2CAECC23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23-10-2019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41152-18FD-4482-AB0E-554297E284A4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7458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18C3D-00A6-41D4-8892-9E41B299E6FE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23-10-2019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14896-0362-4158-A075-640CE476936F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0252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04BF1-240F-40AE-932B-57E71C56155D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23-10-2019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ECC1E-7AD8-467E-B3B6-3A1F8749DE15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6505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A7E8C-9961-4D47-B479-741D3F049571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23-10-2019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CF8E8-9A86-4EA1-B139-88627286796D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0259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23-10-2019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21410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23-10-2019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0549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23-10-2019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94550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23-10-2019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58066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23-10-2019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8729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32822-2FCD-49A5-8474-A45F84A3E029}" type="datetimeFigureOut">
              <a:rPr lang="nl-NL"/>
              <a:pPr>
                <a:defRPr/>
              </a:pPr>
              <a:t>23-10-2019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5DE54-CBDF-4E41-9F91-458DC05EB974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23-10-2019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8122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23-10-2019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4118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23-10-2019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88504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23-10-2019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26713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23-10-2019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19403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23-10-2019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6945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F2841-6954-477A-83D5-C245707CB67C}" type="datetimeFigureOut">
              <a:rPr lang="nl-NL"/>
              <a:pPr>
                <a:defRPr/>
              </a:pPr>
              <a:t>23-10-2019</a:t>
            </a:fld>
            <a:endParaRPr lang="nl-NL" dirty="0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64A3C-2ECA-4804-A821-1979BC31B819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E4735-FA21-47D8-88F6-062A7C356410}" type="datetimeFigureOut">
              <a:rPr lang="nl-NL"/>
              <a:pPr>
                <a:defRPr/>
              </a:pPr>
              <a:t>23-10-2019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E0ACF-AA95-45FC-A239-E2E1392B6405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A6C77-76B9-4E26-80AB-3443D1C93A09}" type="datetimeFigureOut">
              <a:rPr lang="nl-NL"/>
              <a:pPr>
                <a:defRPr/>
              </a:pPr>
              <a:t>23-10-2019</a:t>
            </a:fld>
            <a:endParaRPr lang="nl-NL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C3EC7-22E2-445B-B773-CCDE9C4660D0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A87E4-292F-4BB2-B3C7-C6664C20B0E7}" type="datetimeFigureOut">
              <a:rPr lang="nl-NL"/>
              <a:pPr>
                <a:defRPr/>
              </a:pPr>
              <a:t>23-10-2019</a:t>
            </a:fld>
            <a:endParaRPr lang="nl-NL" dirty="0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B2A82-9C66-4843-AF94-08D488F58753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0E925-ACBB-43C5-A961-96E004207840}" type="datetimeFigureOut">
              <a:rPr lang="nl-NL"/>
              <a:pPr>
                <a:defRPr/>
              </a:pPr>
              <a:t>23-10-2019</a:t>
            </a:fld>
            <a:endParaRPr lang="nl-NL" dirty="0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84228-4224-4DDC-B0BE-D03954058897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46310-B6F9-45E9-B514-725A2CAECC23}" type="datetimeFigureOut">
              <a:rPr lang="nl-NL"/>
              <a:pPr>
                <a:defRPr/>
              </a:pPr>
              <a:t>23-10-2019</a:t>
            </a:fld>
            <a:endParaRPr lang="nl-NL" dirty="0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41152-18FD-4482-AB0E-554297E284A4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13B6693-7882-4633-9275-9CB89BD9E0C8}" type="datetimeFigureOut">
              <a:rPr lang="nl-NL"/>
              <a:pPr>
                <a:defRPr/>
              </a:pPr>
              <a:t>23-10-2019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843271-584E-4C18-86DD-CAB95CD96873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13B6693-7882-4633-9275-9CB89BD9E0C8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23-10-2019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843271-584E-4C18-86DD-CAB95CD96873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396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B0828-05EE-4839-BE20-1AD3101C4BA0}" type="datetimeFigureOut">
              <a:rPr lang="nl-NL" smtClean="0"/>
              <a:t>23-10-2019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6908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Afbeelding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5148263" y="3933825"/>
            <a:ext cx="3529012" cy="15843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400" dirty="0"/>
          </a:p>
          <a:p>
            <a:pPr algn="ctr"/>
            <a:r>
              <a:rPr lang="en-US" sz="2400" dirty="0" err="1"/>
              <a:t>Assortimentskennis</a:t>
            </a:r>
            <a:r>
              <a:rPr lang="en-US" sz="2000" dirty="0"/>
              <a:t> </a:t>
            </a:r>
          </a:p>
          <a:p>
            <a:pPr algn="ctr"/>
            <a:r>
              <a:rPr lang="en-US" sz="2400" dirty="0" err="1"/>
              <a:t>Oefentoets</a:t>
            </a:r>
            <a:r>
              <a:rPr lang="en-US" sz="2400" dirty="0"/>
              <a:t> 1-30</a:t>
            </a:r>
          </a:p>
          <a:p>
            <a:pPr algn="ctr"/>
            <a:r>
              <a:rPr lang="en-US" sz="2400" dirty="0"/>
              <a:t>WZP</a:t>
            </a:r>
            <a:endParaRPr lang="nl-NL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fbeeldingsresultaat voor ageratum houstonian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24944"/>
            <a:ext cx="4968552" cy="318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8607425" y="6309320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9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pic>
        <p:nvPicPr>
          <p:cNvPr id="6146" name="Picture 2" descr="Afbeeldingsresultaat voor ageratum snijblo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38960"/>
            <a:ext cx="3528392" cy="457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13D5BAC7-3162-4488-8FCB-26A927094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29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fbeeldingsresultaat voor ardisia cren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794" y="2932702"/>
            <a:ext cx="3664650" cy="366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Afbeeldingsresultaat voor ardisia cren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932702"/>
            <a:ext cx="2548420" cy="305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Afbeeldingsresultaat voor ardisia crena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44824"/>
            <a:ext cx="3691235" cy="251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8607425" y="6309320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10</a:t>
            </a:r>
            <a:endParaRPr lang="nl-NL" sz="2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2CC4BA0-4547-4B02-AEFD-007405ABF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437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fbeeldingsresultaat voor amaranthus caudat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2"/>
            <a:ext cx="3552329" cy="473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fbeeldingsresultaat voor amaranthus caudat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924944"/>
            <a:ext cx="3554338" cy="372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8607425" y="6309320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11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249D55F-F60A-40E6-9663-2D1DC70F0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57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fbeeldingsresultaat voor aneth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058" y="2085217"/>
            <a:ext cx="3724027" cy="248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fbeeldingsresultaat voor aneth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60848"/>
            <a:ext cx="3125412" cy="424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/>
          <p:cNvSpPr/>
          <p:nvPr/>
        </p:nvSpPr>
        <p:spPr>
          <a:xfrm>
            <a:off x="3707904" y="1988840"/>
            <a:ext cx="504056" cy="432048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8552184" y="6309320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12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F8514B6-8D0E-423D-8EA7-098551F22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009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Afbeeldingsresultaat voor achillea filipenduli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120677"/>
            <a:ext cx="4822978" cy="3612579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8607425" y="6309320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13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pic>
        <p:nvPicPr>
          <p:cNvPr id="7170" name="Picture 2" descr="Afbeeldingsresultaat voor achillea snijblo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09998"/>
            <a:ext cx="3810000" cy="386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/>
          <p:cNvSpPr/>
          <p:nvPr/>
        </p:nvSpPr>
        <p:spPr>
          <a:xfrm>
            <a:off x="457200" y="1988840"/>
            <a:ext cx="3898776" cy="1318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457200" y="5733256"/>
            <a:ext cx="3810000" cy="16517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B9A1C9E6-E76F-49A6-851B-F9FFBF59F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091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fbeeldingsresultaat voor adiantum raddian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4525037" cy="355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8607425" y="6309320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14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pic>
        <p:nvPicPr>
          <p:cNvPr id="5124" name="Picture 4" descr="Afbeeldingsresultaat voor adiantum raddian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788" y="2304651"/>
            <a:ext cx="3506295" cy="262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49344E81-FB71-4495-9521-B8001C1A3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14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1" y="1797248"/>
            <a:ext cx="3943350" cy="270918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676" y="1797248"/>
            <a:ext cx="3401552" cy="3471540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2D2C2F8B-A91F-4227-AD33-FAC7E2CD8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5" y="5589240"/>
            <a:ext cx="6888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auto">
              <a:spcBef>
                <a:spcPct val="5000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+mn-cs"/>
              </a:rPr>
              <a:t>15</a:t>
            </a:r>
            <a:endParaRPr lang="nl-NL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A0250DFF-8C87-4FB6-A737-B228BA89D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559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5261" y="3429000"/>
            <a:ext cx="1796952" cy="240965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836" y="1893914"/>
            <a:ext cx="2261492" cy="169322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528" y="1772816"/>
            <a:ext cx="3181637" cy="2471018"/>
          </a:xfrm>
          <a:prstGeom prst="rect">
            <a:avLst/>
          </a:prstGeom>
        </p:spPr>
      </p:pic>
      <p:sp>
        <p:nvSpPr>
          <p:cNvPr id="11" name="Text Box 3">
            <a:extLst>
              <a:ext uri="{FF2B5EF4-FFF2-40B4-BE49-F238E27FC236}">
                <a16:creationId xmlns:a16="http://schemas.microsoft.com/office/drawing/2014/main" id="{9FC1A6AF-81DB-4E9D-A6FB-4B0DF97F1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5351" y="5522657"/>
            <a:ext cx="5618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auto">
              <a:spcBef>
                <a:spcPct val="5000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+mn-cs"/>
              </a:rPr>
              <a:t>16</a:t>
            </a:r>
            <a:endParaRPr lang="nl-NL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C5567C1-62F6-41BF-B29A-D797242DF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427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797248"/>
            <a:ext cx="2704295" cy="326350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797248"/>
            <a:ext cx="2080301" cy="3263504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8FBE94E7-4FD6-469D-A702-718B79823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2401" y="5522657"/>
            <a:ext cx="9048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auto">
              <a:spcBef>
                <a:spcPct val="5000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+mn-cs"/>
              </a:rPr>
              <a:t>17</a:t>
            </a:r>
            <a:endParaRPr lang="nl-NL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7351D7BB-D8D2-4374-9CDA-F59C46761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352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2959" y="1772816"/>
            <a:ext cx="3007498" cy="224411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772816"/>
            <a:ext cx="2858126" cy="3810938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B446CE26-5821-47CB-B14F-141A9996D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5351" y="5522657"/>
            <a:ext cx="5618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auto">
              <a:spcBef>
                <a:spcPct val="5000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+mn-cs"/>
              </a:rPr>
              <a:t>18</a:t>
            </a:r>
            <a:endParaRPr lang="nl-NL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49E22C59-EE52-49C1-9F3D-83CA95857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477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5" descr="ANd9GcTcvOQgPvU7SsPhf2NRiQtiFYhQLU7Y5jkMdarmwcIsd0OXc3f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81400"/>
            <a:ext cx="3563938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250825" y="5949950"/>
            <a:ext cx="43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nl-NL" sz="2400">
                <a:solidFill>
                  <a:srgbClr val="FF6600"/>
                </a:solidFill>
                <a:latin typeface="Times New Roman" pitchFamily="18" charset="0"/>
              </a:rPr>
              <a:t> </a:t>
            </a:r>
            <a:r>
              <a:rPr lang="nl-NL" sz="2400">
                <a:solidFill>
                  <a:srgbClr val="99CC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19461" name="AutoShape 5" descr="9k="/>
          <p:cNvSpPr>
            <a:spLocks noChangeAspect="1" noChangeArrowheads="1"/>
          </p:cNvSpPr>
          <p:nvPr/>
        </p:nvSpPr>
        <p:spPr bwMode="auto">
          <a:xfrm>
            <a:off x="2595563" y="3057525"/>
            <a:ext cx="3952875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19462" name="AutoShape 6" descr="9k="/>
          <p:cNvSpPr>
            <a:spLocks noChangeAspect="1" noChangeArrowheads="1"/>
          </p:cNvSpPr>
          <p:nvPr/>
        </p:nvSpPr>
        <p:spPr bwMode="auto">
          <a:xfrm>
            <a:off x="2595563" y="3057525"/>
            <a:ext cx="3952875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nl-NL"/>
          </a:p>
        </p:txBody>
      </p:sp>
      <p:pic>
        <p:nvPicPr>
          <p:cNvPr id="19463" name="Picture 11" descr="ANd9GcT1t1ss6ISJ1dwkEvqgOHeWFKkQoeiugpRct9Xs0KLWXL3m0HZ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4075" y="3573463"/>
            <a:ext cx="2232025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17" descr="ANd9GcQv4-O4idVluIppEVPqtJkhVpZdeRQAdpZuL9w67liEouik_n8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17475"/>
            <a:ext cx="2700338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19" descr="ANd9GcSr4NvuLAw2DRRhWO4DnAxpzAY32dc4U5e_QVfU6dL_636w8uBQ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463" y="3421063"/>
            <a:ext cx="2366962" cy="343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21" descr="ANd9GcRzhEYvBD_y9GaZrLISqI4vTNyzdoBAD_hdjGtuPnBEOLuO-N3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6100" y="1341438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7" name="Picture 23" descr="ANd9GcSqG0yVi_5OswXN-77KNDAdJE5JtuOXoNl3QLabZPNTrM-NsEAgD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84438" y="765175"/>
            <a:ext cx="184785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8" name="Picture 25" descr="Allium_Giganteum_-_Dried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40538" y="1412875"/>
            <a:ext cx="2303462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8607425" y="6309320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1</a:t>
            </a:r>
            <a:endParaRPr lang="nl-NL" sz="2400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4" grpId="0" autoUpdateAnimBg="0"/>
      <p:bldP spid="13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6235" y="1666486"/>
            <a:ext cx="2385140" cy="477041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690689"/>
            <a:ext cx="3074150" cy="3832544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C8CC0399-8BEB-4F33-AAD5-6054339C5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5351" y="5522657"/>
            <a:ext cx="5618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auto">
              <a:spcBef>
                <a:spcPct val="5000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+mn-cs"/>
              </a:rPr>
              <a:t>19</a:t>
            </a:r>
            <a:endParaRPr lang="nl-NL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21D1CD91-5712-4C54-A16F-673256200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703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2125267"/>
            <a:ext cx="3210185" cy="430818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177" y="2125267"/>
            <a:ext cx="3210184" cy="4268976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682862BA-52D3-4E56-BD4F-0864C35B6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4448" y="5521635"/>
            <a:ext cx="4461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auto">
              <a:spcBef>
                <a:spcPct val="50000"/>
              </a:spcBef>
              <a:spcAft>
                <a:spcPts val="0"/>
              </a:spcAft>
            </a:pPr>
            <a:r>
              <a:rPr lang="nl-NL" dirty="0">
                <a:solidFill>
                  <a:prstClr val="black"/>
                </a:solidFill>
                <a:latin typeface="Times New Roman" pitchFamily="18" charset="0"/>
                <a:cs typeface="+mn-cs"/>
              </a:rPr>
              <a:t>20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FCCAB4B-3039-499D-93EC-6BBAF96DB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68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beeldingsresultaat voor acacia dealb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47434" y="2624463"/>
            <a:ext cx="4545087" cy="302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Afbeeldingsresultaat voor mimo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902" y="1865469"/>
            <a:ext cx="4352898" cy="304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8607425" y="6309320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2</a:t>
            </a:r>
            <a:endParaRPr lang="nl-NL" sz="2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682003E-DFD5-479A-BB73-3DF35A1E8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848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beeldingsresultaat voor alstroeme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080465"/>
            <a:ext cx="3840361" cy="335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beeldingsresultaat voor alstroemer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28800"/>
            <a:ext cx="3600400" cy="480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/>
          <p:cNvSpPr/>
          <p:nvPr/>
        </p:nvSpPr>
        <p:spPr>
          <a:xfrm>
            <a:off x="4091881" y="3080465"/>
            <a:ext cx="36004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8607425" y="6309320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3</a:t>
            </a:r>
            <a:endParaRPr lang="nl-NL" sz="2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FFDC330-D1D3-4A07-BBBA-5FD53C2C8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965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fbeeldingsresultaat voor arachniodes adiantiform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90873"/>
            <a:ext cx="3336305" cy="333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Afbeeldingsresultaat voor arachniodes adiantiform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607678"/>
            <a:ext cx="3619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Afbeeldingsresultaat voor arachniodes adiantiform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887" y="170080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8552184" y="6309320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4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BA1FC7B-87F9-4978-A751-95C54ADDF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596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8607425" y="6309320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 </a:t>
            </a:r>
            <a:endParaRPr lang="nl-NL" sz="2400" dirty="0">
              <a:latin typeface="Times New Roman" pitchFamily="18" charset="0"/>
            </a:endParaRPr>
          </a:p>
        </p:txBody>
      </p:sp>
      <p:pic>
        <p:nvPicPr>
          <p:cNvPr id="1026" name="Picture 2" descr="Afbeeldingsresultaat voor aechmea fasci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98929"/>
            <a:ext cx="405378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beeldingsresultaat voor aechmea fascia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364" y="2204864"/>
            <a:ext cx="4107748" cy="345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8460432" y="6309320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5</a:t>
            </a:r>
            <a:endParaRPr lang="nl-NL" sz="2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78F40FC-FBC3-4C2B-AE15-5C00FA288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290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6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fbeeldingsresultaat voor anigozanthos flavid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134" y="1840496"/>
            <a:ext cx="2307140" cy="346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fbeeldingsresultaat voor anigozanthos flavid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830834"/>
            <a:ext cx="2313581" cy="347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fbeeldingsresultaat voor anigozanthos flavid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30834"/>
            <a:ext cx="2682780" cy="224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Afbeeldingsresultaat voor anigozanthos flavidu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64" y="4175220"/>
            <a:ext cx="2682780" cy="268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8607425" y="6309320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6</a:t>
            </a:r>
            <a:endParaRPr lang="nl-NL" sz="2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921AA39-F8AD-44AF-907B-1A1863843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791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Afbeeldingsresultaat voor ananas  snijblo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977680"/>
            <a:ext cx="288032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fbeeldingsresultaat voor ananas comosus variegat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36912"/>
            <a:ext cx="4048590" cy="323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fbeeldingsresultaat voor ananas comosus variegat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302" y="1502683"/>
            <a:ext cx="1509555" cy="226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Afbeeldingsresultaat voor ananas  snijbloe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947089"/>
            <a:ext cx="2938191" cy="293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8607425" y="6309320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7</a:t>
            </a:r>
            <a:endParaRPr lang="nl-NL" sz="2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652254D-AE44-4A48-B84B-35525F7BC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172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fbeeldingsresultaat voor anthurium andreanum groe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8817"/>
            <a:ext cx="3076575" cy="377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fbeeldingsresultaat voor anthurium andreanum groep snijblo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805" y="1698817"/>
            <a:ext cx="5856585" cy="316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Afbeeldingsresultaat voor anthurium bl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414" y="4365104"/>
            <a:ext cx="2122207" cy="318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/>
          <p:cNvSpPr/>
          <p:nvPr/>
        </p:nvSpPr>
        <p:spPr>
          <a:xfrm>
            <a:off x="5376621" y="4365104"/>
            <a:ext cx="3734378" cy="5760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/>
          <p:cNvSpPr/>
          <p:nvPr/>
        </p:nvSpPr>
        <p:spPr>
          <a:xfrm>
            <a:off x="8748464" y="2744924"/>
            <a:ext cx="362535" cy="1800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8784467" y="4078068"/>
            <a:ext cx="290527" cy="2160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8607425" y="6309320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8</a:t>
            </a:r>
            <a:endParaRPr lang="nl-NL" sz="2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8C0FF67-5804-4F98-90F7-B0CCB42B5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426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3404</TotalTime>
  <Words>27</Words>
  <Application>Microsoft Office PowerPoint</Application>
  <PresentationFormat>Diavoorstelling (4:3)</PresentationFormat>
  <Paragraphs>26</Paragraphs>
  <Slides>21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3</vt:i4>
      </vt:variant>
      <vt:variant>
        <vt:lpstr>Diatitels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Kantoorthema</vt:lpstr>
      <vt:lpstr>1_Kantoorthema</vt:lpstr>
      <vt:lpstr>2_Kantoorthema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Silvia Ragas</dc:creator>
  <cp:lastModifiedBy>Jacintha Westerink</cp:lastModifiedBy>
  <cp:revision>157</cp:revision>
  <cp:lastPrinted>2011-11-22T17:53:40Z</cp:lastPrinted>
  <dcterms:created xsi:type="dcterms:W3CDTF">2011-10-14T07:30:03Z</dcterms:created>
  <dcterms:modified xsi:type="dcterms:W3CDTF">2019-10-23T07:31:24Z</dcterms:modified>
</cp:coreProperties>
</file>